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055E8-7634-495A-8AEB-B6B0D4996AC7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DBBA3-83DC-4A61-8134-14AB2A4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491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DBBA3-83DC-4A61-8134-14AB2A4EA6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65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4867-02A3-41B4-9872-D4B1888761D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D3E-CE9E-473C-B499-2C2E03002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731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5897-E0CD-4989-828B-51D78207A15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D3E-CE9E-473C-B499-2C2E03002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572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A9CF-32C7-4124-8483-6AD18E5FE28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D3E-CE9E-473C-B499-2C2E03002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839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EAEF-8EAC-4989-ABDB-F000B835F37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D3E-CE9E-473C-B499-2C2E03002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607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11F7-220B-40A9-85DA-9B09B6633AE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D3E-CE9E-473C-B499-2C2E03002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702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74CE-9627-453B-8C8C-57144DB9A4A3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D3E-CE9E-473C-B499-2C2E03002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39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284D-5874-4C7A-8803-1FB68E4B2EE6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D3E-CE9E-473C-B499-2C2E03002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39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8F41-3F98-4B85-AA63-4B3AFDD6C87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D3E-CE9E-473C-B499-2C2E03002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078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EC5-442C-4A84-B162-4AAE605CB2C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D3E-CE9E-473C-B499-2C2E03002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19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6A99-ECE7-4F7E-B75D-43914D79FB2D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D3E-CE9E-473C-B499-2C2E03002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45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1456-6783-457C-AAB9-5AD1D2F8D3E5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D3E-CE9E-473C-B499-2C2E03002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183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DD35D-FDFF-468F-9CEB-69C94AF0B3BF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93D3E-CE9E-473C-B499-2C2E03002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00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9265" y="2814523"/>
            <a:ext cx="1693469" cy="12289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38242" y="4645915"/>
            <a:ext cx="34731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10.1 Schematic Diagram of Diffusion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65976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4557" y="2595067"/>
            <a:ext cx="2062886" cy="16678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97798" y="4533866"/>
            <a:ext cx="37937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10.2 Effect of Diffusion on Concentration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02216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3427" y="2237537"/>
            <a:ext cx="2765146" cy="23829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36795" y="4934408"/>
            <a:ext cx="40376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10.3 Schematic Diagram of </a:t>
            </a:r>
            <a:r>
              <a:rPr lang="en-US" sz="1400" b="1" i="0" u="none" strike="noStrike" baseline="0" dirty="0" err="1" smtClean="0"/>
              <a:t>Electromigration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822673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189" y="2573121"/>
            <a:ext cx="3379622" cy="171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4904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Custom</PresentationFormat>
  <Paragraphs>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2015-09-22T04:15:33Z</dcterms:created>
  <dcterms:modified xsi:type="dcterms:W3CDTF">2015-09-22T09:53:14Z</dcterms:modified>
</cp:coreProperties>
</file>